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1" r:id="rId1"/>
    <p:sldMasterId id="2147483679" r:id="rId2"/>
  </p:sldMasterIdLst>
  <p:notesMasterIdLst>
    <p:notesMasterId r:id="rId8"/>
  </p:notesMasterIdLst>
  <p:handoutMasterIdLst>
    <p:handoutMasterId r:id="rId9"/>
  </p:handoutMasterIdLst>
  <p:sldIdLst>
    <p:sldId id="1053" r:id="rId3"/>
    <p:sldId id="1090" r:id="rId4"/>
    <p:sldId id="1091" r:id="rId5"/>
    <p:sldId id="1094" r:id="rId6"/>
    <p:sldId id="1093" r:id="rId7"/>
  </p:sldIdLst>
  <p:sldSz cx="9144000" cy="6858000" type="screen4x3"/>
  <p:notesSz cx="6669088" cy="9926638"/>
  <p:custDataLst>
    <p:tags r:id="rId10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935" userDrawn="1">
          <p15:clr>
            <a:srgbClr val="B49696"/>
          </p15:clr>
        </p15:guide>
        <p15:guide id="3" orient="horz" pos="368" userDrawn="1">
          <p15:clr>
            <a:srgbClr val="B49696"/>
          </p15:clr>
        </p15:guide>
        <p15:guide id="5" orient="horz" pos="3997" userDrawn="1">
          <p15:clr>
            <a:srgbClr val="B49696"/>
          </p15:clr>
        </p15:guide>
        <p15:guide id="6" orient="horz" pos="822" userDrawn="1">
          <p15:clr>
            <a:srgbClr val="B49696"/>
          </p15:clr>
        </p15:guide>
        <p15:guide id="7" pos="158" userDrawn="1">
          <p15:clr>
            <a:srgbClr val="B49696"/>
          </p15:clr>
        </p15:guide>
        <p15:guide id="8" pos="2653" userDrawn="1">
          <p15:clr>
            <a:srgbClr val="B49696"/>
          </p15:clr>
        </p15:guide>
        <p15:guide id="9" pos="2880" userDrawn="1">
          <p15:clr>
            <a:srgbClr val="B49696"/>
          </p15:clr>
        </p15:guide>
        <p15:guide id="11" pos="5602" userDrawn="1">
          <p15:clr>
            <a:srgbClr val="B49696"/>
          </p15:clr>
        </p15:guide>
        <p15:guide id="12" orient="horz" pos="3453" userDrawn="1">
          <p15:clr>
            <a:srgbClr val="B49696"/>
          </p15:clr>
        </p15:guide>
        <p15:guide id="13" pos="3107" userDrawn="1">
          <p15:clr>
            <a:srgbClr val="B49696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9C223E"/>
    <a:srgbClr val="328E8E"/>
    <a:srgbClr val="8C8E91"/>
    <a:srgbClr val="FFFFFF"/>
    <a:srgbClr val="B1043A"/>
    <a:srgbClr val="870029"/>
    <a:srgbClr val="A6A6A6"/>
    <a:srgbClr val="D9D9D9"/>
    <a:srgbClr val="0456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43" autoAdjust="0"/>
    <p:restoredTop sz="96416" autoAdjust="0"/>
  </p:normalViewPr>
  <p:slideViewPr>
    <p:cSldViewPr snapToObjects="1" showGuides="1">
      <p:cViewPr varScale="1">
        <p:scale>
          <a:sx n="95" d="100"/>
          <a:sy n="95" d="100"/>
        </p:scale>
        <p:origin x="669" y="33"/>
      </p:cViewPr>
      <p:guideLst>
        <p:guide orient="horz" pos="935"/>
        <p:guide orient="horz" pos="368"/>
        <p:guide orient="horz" pos="3997"/>
        <p:guide orient="horz" pos="822"/>
        <p:guide pos="158"/>
        <p:guide pos="2653"/>
        <p:guide pos="2880"/>
        <p:guide pos="5602"/>
        <p:guide orient="horz" pos="3453"/>
        <p:guide pos="310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2436"/>
    </p:cViewPr>
  </p:sorterViewPr>
  <p:notesViewPr>
    <p:cSldViewPr snapToObjects="1" showGuides="1">
      <p:cViewPr varScale="1">
        <p:scale>
          <a:sx n="79" d="100"/>
          <a:sy n="79" d="100"/>
        </p:scale>
        <p:origin x="3990" y="90"/>
      </p:cViewPr>
      <p:guideLst>
        <p:guide orient="horz" pos="3127"/>
        <p:guide pos="210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8" y="1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497BA2-BE1C-4EE9-A31C-7FFCDEBC3FDE}" type="datetimeFigureOut">
              <a:rPr lang="en-US" smtClean="0">
                <a:latin typeface="Arial" pitchFamily="34" charset="0"/>
                <a:cs typeface="Arial" pitchFamily="34" charset="0"/>
              </a:rPr>
              <a:pPr/>
              <a:t>11/19/2020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8" y="9428584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191C2-D4F7-424F-868C-23ADE6615EBC}" type="slidenum">
              <a:rPr lang="en-US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055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8" y="1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fld id="{732C4D34-2C19-43C3-91CC-9F2B4AC12977}" type="datetimeFigureOut">
              <a:rPr lang="en-US" smtClean="0"/>
              <a:pPr/>
              <a:t>11/19/2020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5"/>
            <a:ext cx="5335270" cy="4466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8" y="9428584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fld id="{D256E95E-57AA-4526-AA4C-3002F47FB13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392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6E95E-57AA-4526-AA4C-3002F47FB13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440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5.jpg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tags" Target="../tags/tag7.xml"/><Relationship Id="rId11" Type="http://schemas.openxmlformats.org/officeDocument/2006/relationships/image" Target="../media/image4.png"/><Relationship Id="rId5" Type="http://schemas.openxmlformats.org/officeDocument/2006/relationships/tags" Target="../tags/tag6.xml"/><Relationship Id="rId10" Type="http://schemas.openxmlformats.org/officeDocument/2006/relationships/image" Target="../media/image3.emf"/><Relationship Id="rId4" Type="http://schemas.openxmlformats.org/officeDocument/2006/relationships/tags" Target="../tags/tag5.xml"/><Relationship Id="rId9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5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A.T. Kearney CoverWhite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6314" name="think-cell Slide" r:id="rId9" imgW="270" imgH="270" progId="TCLayout.ActiveDocument.1">
                  <p:embed/>
                </p:oleObj>
              </mc:Choice>
              <mc:Fallback>
                <p:oleObj name="think-cell Slide" r:id="rId9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280047" y="6353323"/>
            <a:ext cx="3311525" cy="193899"/>
          </a:xfrm>
          <a:prstGeom prst="rect">
            <a:avLst/>
          </a:prstGeom>
        </p:spPr>
        <p:txBody>
          <a:bodyPr anchor="b" anchorCtr="0"/>
          <a:lstStyle>
            <a:lvl1pPr marL="0" indent="0">
              <a:spcBef>
                <a:spcPts val="0"/>
              </a:spcBef>
              <a:buNone/>
              <a:defRPr sz="1400"/>
            </a:lvl1pPr>
            <a:lvl2pPr marL="182880" indent="0">
              <a:buNone/>
              <a:defRPr sz="1000"/>
            </a:lvl2pPr>
            <a:lvl3pPr marL="323238" indent="0">
              <a:buNone/>
              <a:defRPr sz="1000"/>
            </a:lvl3pPr>
            <a:lvl4pPr marL="510840" indent="0">
              <a:buNone/>
              <a:defRPr sz="1000"/>
            </a:lvl4pPr>
            <a:lvl5pPr marL="655200" indent="0">
              <a:buNone/>
              <a:defRPr sz="1000"/>
            </a:lvl5pPr>
          </a:lstStyle>
          <a:p>
            <a:pPr lvl="0"/>
            <a:r>
              <a:rPr lang="en-US" dirty="0"/>
              <a:t>Author(s)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  <p:custDataLst>
              <p:tags r:id="rId3"/>
            </p:custDataLst>
          </p:nvPr>
        </p:nvSpPr>
        <p:spPr>
          <a:xfrm>
            <a:off x="280047" y="5383762"/>
            <a:ext cx="3967917" cy="193899"/>
          </a:xfrm>
          <a:prstGeom prst="rect">
            <a:avLst/>
          </a:prstGeom>
          <a:noFill/>
          <a:ln w="6350" cap="flat">
            <a:noFill/>
          </a:ln>
        </p:spPr>
        <p:txBody>
          <a:bodyPr vert="horz" wrap="square" lIns="0" tIns="0" rIns="0" bIns="0" rtlCol="0">
            <a:spAutoFit/>
          </a:bodyPr>
          <a:lstStyle>
            <a:lvl1pPr marL="92075" indent="3175">
              <a:buNone/>
              <a:defRPr lang="en-US" sz="1400" baseline="0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r>
              <a:rPr lang="en-US" dirty="0"/>
              <a:t>Date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  <p:custDataLst>
              <p:tags r:id="rId4"/>
            </p:custDataLst>
          </p:nvPr>
        </p:nvSpPr>
        <p:spPr>
          <a:xfrm>
            <a:off x="280047" y="5168404"/>
            <a:ext cx="3966838" cy="193899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400" baseline="0"/>
            </a:lvl1pPr>
          </a:lstStyle>
          <a:p>
            <a:r>
              <a:rPr lang="en-US" dirty="0"/>
              <a:t>Report type here</a:t>
            </a:r>
          </a:p>
        </p:txBody>
      </p:sp>
      <p:sp>
        <p:nvSpPr>
          <p:cNvPr id="3" name="Title 1"/>
          <p:cNvSpPr>
            <a:spLocks noGrp="1"/>
          </p:cNvSpPr>
          <p:nvPr>
            <p:ph type="ctrTitle" hasCustomPrompt="1"/>
            <p:custDataLst>
              <p:tags r:id="rId5"/>
            </p:custDataLst>
          </p:nvPr>
        </p:nvSpPr>
        <p:spPr>
          <a:xfrm>
            <a:off x="244800" y="3995356"/>
            <a:ext cx="8642350" cy="498598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algn="l">
              <a:lnSpc>
                <a:spcPct val="90000"/>
              </a:lnSpc>
              <a:defRPr sz="3200" b="0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Presentation title here</a:t>
            </a:r>
          </a:p>
        </p:txBody>
      </p:sp>
      <p:cxnSp>
        <p:nvCxnSpPr>
          <p:cNvPr id="5" name="Straight Connector 4"/>
          <p:cNvCxnSpPr/>
          <p:nvPr>
            <p:custDataLst>
              <p:tags r:id="rId6"/>
            </p:custDataLst>
          </p:nvPr>
        </p:nvCxnSpPr>
        <p:spPr>
          <a:xfrm>
            <a:off x="0" y="3753036"/>
            <a:ext cx="9144000" cy="0"/>
          </a:xfrm>
          <a:prstGeom prst="line">
            <a:avLst/>
          </a:prstGeom>
          <a:ln w="6350" cap="flat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 hasCustomPrompt="1"/>
            <p:custDataLst>
              <p:tags r:id="rId7"/>
            </p:custDataLst>
          </p:nvPr>
        </p:nvSpPr>
        <p:spPr>
          <a:xfrm>
            <a:off x="244800" y="3382151"/>
            <a:ext cx="8642350" cy="249299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marL="0" indent="0" algn="l">
              <a:lnSpc>
                <a:spcPct val="90000"/>
              </a:lnSpc>
              <a:spcBef>
                <a:spcPts val="900"/>
              </a:spcBef>
              <a:buNone/>
              <a:defRPr sz="1800" b="1" i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Presentation subtitle or client name here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86D9A1-576D-4266-BA98-EDEC7C1A34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56376" y="6313447"/>
            <a:ext cx="1083118" cy="4593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EC7BC3-ECE5-43AF-957E-CF3B48D65F7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67" y="0"/>
            <a:ext cx="9152467" cy="326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79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.T. Kearney Disclaimer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8839774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9278" name="think-cell Slide" r:id="rId4" imgW="493" imgH="493" progId="TCLayout.ActiveDocument.1">
                  <p:embed/>
                </p:oleObj>
              </mc:Choice>
              <mc:Fallback>
                <p:oleObj name="think-cell Slide" r:id="rId4" imgW="493" imgH="49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44800" y="476672"/>
            <a:ext cx="8642350" cy="249299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lang="en-US" sz="1800" b="0" baseline="0">
                <a:solidFill>
                  <a:schemeClr val="accent4"/>
                </a:solidFill>
                <a:ea typeface="+mj-ea"/>
              </a:defRPr>
            </a:lvl1pPr>
          </a:lstStyle>
          <a:p>
            <a:pPr marL="180000" lvl="0" indent="-180000">
              <a:spcBef>
                <a:spcPct val="0"/>
              </a:spcBef>
            </a:pPr>
            <a:r>
              <a:rPr lang="en-US" dirty="0"/>
              <a:t>Edit Master text styles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89239" y="78481"/>
            <a:ext cx="2012541" cy="193899"/>
          </a:xfrm>
          <a:prstGeom prst="rect">
            <a:avLst/>
          </a:prstGeom>
          <a:noFill/>
          <a:ln w="6350" cap="flat">
            <a:noFill/>
            <a:miter lim="800000"/>
          </a:ln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</a:pPr>
            <a:r>
              <a:rPr lang="en-US" sz="1400" b="1" i="1" dirty="0">
                <a:solidFill>
                  <a:srgbClr val="9C223E"/>
                </a:solidFill>
                <a:latin typeface="Arial" pitchFamily="34" charset="0"/>
                <a:cs typeface="Arial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16932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.T. Kearney Disclaimer 20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7298" name="think-cell Slide" r:id="rId4" imgW="493" imgH="493" progId="TCLayout.ActiveDocument.1">
                  <p:embed/>
                </p:oleObj>
              </mc:Choice>
              <mc:Fallback>
                <p:oleObj name="think-cell Slide" r:id="rId4" imgW="493" imgH="493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 userDrawn="1"/>
        </p:nvSpPr>
        <p:spPr>
          <a:xfrm>
            <a:off x="89239" y="78481"/>
            <a:ext cx="2012541" cy="193899"/>
          </a:xfrm>
          <a:prstGeom prst="rect">
            <a:avLst/>
          </a:prstGeom>
          <a:noFill/>
          <a:ln w="6350" cap="flat">
            <a:noFill/>
            <a:miter lim="800000"/>
          </a:ln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</a:pPr>
            <a:r>
              <a:rPr lang="en-US" sz="1400" b="1" i="1" dirty="0">
                <a:solidFill>
                  <a:srgbClr val="9C223E"/>
                </a:solidFill>
                <a:latin typeface="Arial" pitchFamily="34" charset="0"/>
                <a:cs typeface="Arial" pitchFamily="34" charset="0"/>
              </a:rPr>
              <a:t>Confidential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31F74285-39A8-465A-8390-3A54AF6D1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507" y="3054668"/>
            <a:ext cx="8641080" cy="338328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dirty="0"/>
              <a:t>Headline of maximum two lines here</a:t>
            </a:r>
          </a:p>
        </p:txBody>
      </p:sp>
    </p:spTree>
    <p:extLst>
      <p:ext uri="{BB962C8B-B14F-4D97-AF65-F5344CB8AC3E}">
        <p14:creationId xmlns:p14="http://schemas.microsoft.com/office/powerpoint/2010/main" val="285574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heme" Target="../theme/theme1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tags" Target="../tags/tag2.xml"/><Relationship Id="rId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4.vml"/><Relationship Id="rId7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4.bin"/><Relationship Id="rId4" Type="http://schemas.openxmlformats.org/officeDocument/2006/relationships/tags" Target="../tags/tag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56412794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8326"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771320" y="6595256"/>
            <a:ext cx="265176" cy="138499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none" lIns="0" tIns="0" rIns="0" bIns="0" rtlCol="0" anchor="b" anchorCtr="0">
            <a:noAutofit/>
          </a:bodyPr>
          <a:lstStyle/>
          <a:p>
            <a:pPr algn="r"/>
            <a:fld id="{6CE8C368-3382-4C28-AE75-DF7C05ACA19D}" type="slidenum"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‹#›</a:t>
            </a:fld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175" y="320400"/>
            <a:ext cx="9140825" cy="0"/>
          </a:xfrm>
          <a:prstGeom prst="line">
            <a:avLst/>
          </a:prstGeom>
          <a:ln w="6350" cap="flat">
            <a:solidFill>
              <a:srgbClr val="9C223E"/>
            </a:solidFill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0F2B014-F77B-4132-80B5-2BAB30D98225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15491" y="34490"/>
            <a:ext cx="252000" cy="25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1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</p:sldLayoutIdLst>
  <p:hf sldNum="0"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None/>
        <a:defRPr sz="2400" b="0" kern="1200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180000" indent="-180000" algn="l" defTabSz="914400" rtl="0" eaLnBrk="1" latinLnBrk="0" hangingPunct="1">
        <a:lnSpc>
          <a:spcPct val="90000"/>
        </a:lnSpc>
        <a:spcBef>
          <a:spcPts val="1400"/>
        </a:spcBef>
        <a:buClr>
          <a:schemeClr val="bg2"/>
        </a:buClr>
        <a:buSzPct val="100000"/>
        <a:buFont typeface="Arial" pitchFamily="34" charset="0"/>
        <a:buChar char="■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310896" indent="-128016" algn="l" defTabSz="914400" rtl="0" eaLnBrk="1" latinLnBrk="0" hangingPunct="1">
        <a:lnSpc>
          <a:spcPct val="90000"/>
        </a:lnSpc>
        <a:spcBef>
          <a:spcPts val="900"/>
        </a:spcBef>
        <a:buClr>
          <a:schemeClr val="bg2"/>
        </a:buClr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489600" indent="-18000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Font typeface="Arial" pitchFamily="34" charset="0"/>
        <a:buChar char="–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633600" indent="-137160" algn="l" defTabSz="914400" rtl="0" eaLnBrk="1" latinLnBrk="0" hangingPunct="1">
        <a:lnSpc>
          <a:spcPct val="90000"/>
        </a:lnSpc>
        <a:spcBef>
          <a:spcPts val="200"/>
        </a:spcBef>
        <a:buClr>
          <a:schemeClr val="bg2"/>
        </a:buClr>
        <a:buFont typeface="Arial" pitchFamily="34" charset="0"/>
        <a:buChar char="-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770400" indent="-136800" algn="l" defTabSz="914400" rtl="0" eaLnBrk="1" latinLnBrk="0" hangingPunct="1">
        <a:lnSpc>
          <a:spcPct val="90000"/>
        </a:lnSpc>
        <a:spcBef>
          <a:spcPts val="100"/>
        </a:spcBef>
        <a:buClr>
          <a:schemeClr val="bg2"/>
        </a:buClr>
        <a:buFont typeface="Arial" pitchFamily="34" charset="0"/>
        <a:buChar char="-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26" userDrawn="1">
          <p15:clr>
            <a:srgbClr val="FF9696"/>
          </p15:clr>
        </p15:guide>
        <p15:guide id="2" orient="horz" pos="1298" userDrawn="1">
          <p15:clr>
            <a:srgbClr val="FF9696"/>
          </p15:clr>
        </p15:guide>
        <p15:guide id="3" orient="horz" pos="1548" userDrawn="1">
          <p15:clr>
            <a:srgbClr val="FF9696"/>
          </p15:clr>
        </p15:guide>
        <p15:guide id="4" orient="horz" pos="3566" userDrawn="1">
          <p15:clr>
            <a:srgbClr val="FF9696"/>
          </p15:clr>
        </p15:guide>
        <p15:guide id="5" orient="horz" pos="3997" userDrawn="1">
          <p15:clr>
            <a:srgbClr val="FF9696"/>
          </p15:clr>
        </p15:guide>
        <p15:guide id="6" orient="horz" pos="4247" userDrawn="1">
          <p15:clr>
            <a:srgbClr val="FF9696"/>
          </p15:clr>
        </p15:guide>
        <p15:guide id="7" pos="158" userDrawn="1">
          <p15:clr>
            <a:srgbClr val="FF9696"/>
          </p15:clr>
        </p15:guide>
        <p15:guide id="8" pos="2652" userDrawn="1">
          <p15:clr>
            <a:srgbClr val="FF9696"/>
          </p15:clr>
        </p15:guide>
        <p15:guide id="9" pos="2881" userDrawn="1">
          <p15:clr>
            <a:srgbClr val="FF9696"/>
          </p15:clr>
        </p15:guide>
        <p15:guide id="10" pos="3107" userDrawn="1">
          <p15:clr>
            <a:srgbClr val="FF9696"/>
          </p15:clr>
        </p15:guide>
        <p15:guide id="11" pos="5602" userDrawn="1">
          <p15:clr>
            <a:srgbClr val="FF9696"/>
          </p15:clr>
        </p15:guide>
        <p15:guide id="12" orient="horz" pos="3453" userDrawn="1">
          <p15:clr>
            <a:srgbClr val="FF9696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4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6276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4507" y="3068960"/>
            <a:ext cx="8641080" cy="338328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dirty="0"/>
              <a:t>Headline of maximum two lines here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8771320" y="6595256"/>
            <a:ext cx="265176" cy="138499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none" lIns="0" tIns="0" rIns="0" bIns="0" rtlCol="0" anchor="b" anchorCtr="0">
            <a:noAutofit/>
          </a:bodyPr>
          <a:lstStyle/>
          <a:p>
            <a:pPr algn="r"/>
            <a:fld id="{6CE8C368-3382-4C28-AE75-DF7C05ACA19D}" type="slidenum">
              <a:rPr lang="en-US" sz="900">
                <a:solidFill>
                  <a:srgbClr val="ADABA1"/>
                </a:solidFill>
              </a:rPr>
              <a:pPr algn="r"/>
              <a:t>‹#›</a:t>
            </a:fld>
            <a:endParaRPr lang="en-US" sz="900" dirty="0">
              <a:solidFill>
                <a:srgbClr val="ADABA1"/>
              </a:solidFill>
            </a:endParaRP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175" y="3475860"/>
            <a:ext cx="9140825" cy="0"/>
          </a:xfrm>
          <a:prstGeom prst="line">
            <a:avLst/>
          </a:prstGeom>
          <a:ln w="6350" cap="flat">
            <a:solidFill>
              <a:srgbClr val="9C223E"/>
            </a:solidFill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">
            <a:extLst>
              <a:ext uri="{FF2B5EF4-FFF2-40B4-BE49-F238E27FC236}">
                <a16:creationId xmlns:a16="http://schemas.microsoft.com/office/drawing/2014/main" id="{D0F2B014-F77B-4132-80B5-2BAB30D9822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815491" y="34490"/>
            <a:ext cx="252000" cy="25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24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sldNum="0" hdr="0" ftr="0" dt="0"/>
  <p:txStyles>
    <p:titleStyle>
      <a:lvl1pPr marL="0" indent="0" algn="ctr" defTabSz="914400" rtl="0" eaLnBrk="1" latinLnBrk="0" hangingPunct="1">
        <a:lnSpc>
          <a:spcPct val="90000"/>
        </a:lnSpc>
        <a:spcBef>
          <a:spcPct val="0"/>
        </a:spcBef>
        <a:buNone/>
        <a:defRPr sz="2400" b="0" kern="1200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180000" indent="-180000" algn="l" defTabSz="914400" rtl="0" eaLnBrk="1" latinLnBrk="0" hangingPunct="1">
        <a:lnSpc>
          <a:spcPct val="90000"/>
        </a:lnSpc>
        <a:spcBef>
          <a:spcPts val="1400"/>
        </a:spcBef>
        <a:buClr>
          <a:schemeClr val="bg2"/>
        </a:buClr>
        <a:buSzPct val="100000"/>
        <a:buFont typeface="Arial" pitchFamily="34" charset="0"/>
        <a:buChar char="■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310896" indent="-128016" algn="l" defTabSz="914400" rtl="0" eaLnBrk="1" latinLnBrk="0" hangingPunct="1">
        <a:lnSpc>
          <a:spcPct val="90000"/>
        </a:lnSpc>
        <a:spcBef>
          <a:spcPts val="900"/>
        </a:spcBef>
        <a:buClr>
          <a:schemeClr val="bg2"/>
        </a:buClr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489600" indent="-180000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Font typeface="Arial" pitchFamily="34" charset="0"/>
        <a:buChar char="–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633600" indent="-137160" algn="l" defTabSz="914400" rtl="0" eaLnBrk="1" latinLnBrk="0" hangingPunct="1">
        <a:lnSpc>
          <a:spcPct val="90000"/>
        </a:lnSpc>
        <a:spcBef>
          <a:spcPts val="200"/>
        </a:spcBef>
        <a:buClr>
          <a:schemeClr val="bg2"/>
        </a:buClr>
        <a:buFont typeface="Arial" pitchFamily="34" charset="0"/>
        <a:buChar char="-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770400" indent="-136800" algn="l" defTabSz="914400" rtl="0" eaLnBrk="1" latinLnBrk="0" hangingPunct="1">
        <a:lnSpc>
          <a:spcPct val="90000"/>
        </a:lnSpc>
        <a:spcBef>
          <a:spcPts val="100"/>
        </a:spcBef>
        <a:buClr>
          <a:schemeClr val="bg2"/>
        </a:buClr>
        <a:buFont typeface="Arial" pitchFamily="34" charset="0"/>
        <a:buChar char="-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26">
          <p15:clr>
            <a:srgbClr val="FF9696"/>
          </p15:clr>
        </p15:guide>
        <p15:guide id="2" orient="horz" pos="1298">
          <p15:clr>
            <a:srgbClr val="FF9696"/>
          </p15:clr>
        </p15:guide>
        <p15:guide id="3" orient="horz" pos="1548">
          <p15:clr>
            <a:srgbClr val="FF9696"/>
          </p15:clr>
        </p15:guide>
        <p15:guide id="4" orient="horz" pos="3566">
          <p15:clr>
            <a:srgbClr val="FF9696"/>
          </p15:clr>
        </p15:guide>
        <p15:guide id="5" orient="horz" pos="3997">
          <p15:clr>
            <a:srgbClr val="FF9696"/>
          </p15:clr>
        </p15:guide>
        <p15:guide id="6" orient="horz" pos="4247">
          <p15:clr>
            <a:srgbClr val="FF9696"/>
          </p15:clr>
        </p15:guide>
        <p15:guide id="7" pos="158">
          <p15:clr>
            <a:srgbClr val="FF9696"/>
          </p15:clr>
        </p15:guide>
        <p15:guide id="8" pos="2652">
          <p15:clr>
            <a:srgbClr val="FF9696"/>
          </p15:clr>
        </p15:guide>
        <p15:guide id="9" pos="2881">
          <p15:clr>
            <a:srgbClr val="FF9696"/>
          </p15:clr>
        </p15:guide>
        <p15:guide id="10" pos="3107">
          <p15:clr>
            <a:srgbClr val="FF9696"/>
          </p15:clr>
        </p15:guide>
        <p15:guide id="11" pos="5602">
          <p15:clr>
            <a:srgbClr val="FF9696"/>
          </p15:clr>
        </p15:guide>
        <p15:guide id="12" orient="horz" pos="3453">
          <p15:clr>
            <a:srgbClr val="FF9696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tags" Target="../tags/tag13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12.xml"/><Relationship Id="rId1" Type="http://schemas.openxmlformats.org/officeDocument/2006/relationships/vmlDrawing" Target="../drawings/vmlDrawing6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25" name="think-cell Slide" r:id="rId8" imgW="270" imgH="270" progId="TCLayout.ActiveDocument.1">
                  <p:embed/>
                </p:oleObj>
              </mc:Choice>
              <mc:Fallback>
                <p:oleObj name="think-cell Slide" r:id="rId8" imgW="270" imgH="270" progId="TCLayout.ActiveDocument.1">
                  <p:embed/>
                  <p:pic>
                    <p:nvPicPr>
                      <p:cNvPr id="9" name="Object 8" hidden="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B617CA16-3D30-4278-A6C2-FE375A87CD2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3"/>
          </a:solidFill>
          <a:ln w="635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3200" dirty="0" err="1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44800" y="3995356"/>
            <a:ext cx="8642350" cy="972460"/>
          </a:xfrm>
        </p:spPr>
        <p:txBody>
          <a:bodyPr/>
          <a:lstStyle/>
          <a:p>
            <a:r>
              <a:rPr lang="sl-SI" dirty="0"/>
              <a:t>Sponzorska </a:t>
            </a:r>
            <a:r>
              <a:rPr lang="sl-SI"/>
              <a:t>ponudba Nova KBM</a:t>
            </a:r>
            <a:r>
              <a:rPr lang="sl-SI" dirty="0"/>
              <a:t>: TZS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9746FD2C-A314-4B2D-A4CA-F5CA898773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sl-SI" dirty="0"/>
              <a:t>Skupina </a:t>
            </a:r>
            <a:r>
              <a:rPr lang="en-US" dirty="0"/>
              <a:t>Nova KBM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00A1125-7C72-4BB2-94B9-6F0A4CDB7AF4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44800" y="4967816"/>
            <a:ext cx="4147180" cy="333392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tr-TR" sz="1600" dirty="0"/>
              <a:t>1</a:t>
            </a:r>
            <a:r>
              <a:rPr lang="sl-SI" sz="1600" dirty="0"/>
              <a:t>2. november</a:t>
            </a:r>
            <a:r>
              <a:rPr lang="tr-TR" sz="1600" dirty="0"/>
              <a:t> 20</a:t>
            </a:r>
            <a:r>
              <a:rPr lang="sl-SI" sz="1600" dirty="0"/>
              <a:t>20</a:t>
            </a:r>
            <a:endParaRPr lang="en-US" sz="1600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7A4442C-75FF-41EA-8B0B-F00FEA89AA20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44800" y="5304275"/>
            <a:ext cx="4147180" cy="333392"/>
          </a:xfrm>
          <a:prstGeom prst="rect">
            <a:avLst/>
          </a:prstGeom>
          <a:noFill/>
          <a:ln w="6350" cap="flat">
            <a:noFill/>
          </a:ln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tr-TR" sz="1600" i="1" dirty="0">
                <a:solidFill>
                  <a:srgbClr val="9C223E"/>
                </a:solidFill>
              </a:rPr>
              <a:t>Zaupno </a:t>
            </a:r>
            <a:endParaRPr lang="en-US" sz="1600" i="1" dirty="0">
              <a:solidFill>
                <a:srgbClr val="9C22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348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besedila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316808" y="2096852"/>
            <a:ext cx="4003164" cy="327636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285750" indent="-2857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Brezplačna namestitev POS-terminala: 0,00 EUR + DDV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Člani TZS bodo prvih 8 mesecev oproščeni stroškov najemnine POS-terminala, po 8 mesecih pa bo cena: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- najemnina stacionarnega POS-terminala: 8,00 EUR + DDV / mesec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- najemnina prenosnega POS-terminala: 13,00 EUR + DDV / mesec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Ponudba velja do konca februarja 2021</a:t>
            </a:r>
          </a:p>
        </p:txBody>
      </p:sp>
      <p:sp>
        <p:nvSpPr>
          <p:cNvPr id="7" name="Pravokotnik 6">
            <a:extLst>
              <a:ext uri="{FF2B5EF4-FFF2-40B4-BE49-F238E27FC236}">
                <a16:creationId xmlns:a16="http://schemas.microsoft.com/office/drawing/2014/main" id="{5317E84F-7BDC-4B5A-8FFB-4A19085D2C2E}"/>
              </a:ext>
            </a:extLst>
          </p:cNvPr>
          <p:cNvSpPr/>
          <p:nvPr/>
        </p:nvSpPr>
        <p:spPr>
          <a:xfrm>
            <a:off x="244800" y="1119363"/>
            <a:ext cx="4219188" cy="5757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28600" tIns="228600" rIns="228600" bIns="228600" rtlCol="0" anchor="ctr">
            <a:noAutofit/>
          </a:bodyPr>
          <a:lstStyle/>
          <a:p>
            <a:r>
              <a:rPr lang="sl-SI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PONUDBA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avokotnik 7">
            <a:extLst>
              <a:ext uri="{FF2B5EF4-FFF2-40B4-BE49-F238E27FC236}">
                <a16:creationId xmlns:a16="http://schemas.microsoft.com/office/drawing/2014/main" id="{5317E84F-7BDC-4B5A-8FFB-4A19085D2C2E}"/>
              </a:ext>
            </a:extLst>
          </p:cNvPr>
          <p:cNvSpPr/>
          <p:nvPr/>
        </p:nvSpPr>
        <p:spPr>
          <a:xfrm>
            <a:off x="5028002" y="1119362"/>
            <a:ext cx="3859148" cy="57573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28600" tIns="228600" rIns="228600" bIns="228600" rtlCol="0" anchor="ctr">
            <a:noAutofit/>
          </a:bodyPr>
          <a:lstStyle/>
          <a:p>
            <a:r>
              <a:rPr lang="sl-SI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PREDNOSTI POS-TERMINALA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936879" y="2085202"/>
            <a:ext cx="4003164" cy="386407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Varno brezstično plačevanje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Varno brezkontaktno plačevanje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Manj možnosti za napake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Enostavna uporaba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Boljši pregled nad poslovanjem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Večja prodaja (stranka ni odvisna od količine denarja v denarnici)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Statistika pravi, da kar 70% strank plačuje s karticam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600" dirty="0"/>
          </a:p>
        </p:txBody>
      </p:sp>
      <p:sp>
        <p:nvSpPr>
          <p:cNvPr id="10" name="Title 4"/>
          <p:cNvSpPr txBox="1">
            <a:spLocks/>
          </p:cNvSpPr>
          <p:nvPr/>
        </p:nvSpPr>
        <p:spPr>
          <a:xfrm>
            <a:off x="2935297" y="4365104"/>
            <a:ext cx="4003164" cy="327636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285750" indent="-2857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sl-SI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349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besedila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21" y="1808820"/>
            <a:ext cx="5395799" cy="4698460"/>
          </a:xfrm>
          <a:prstGeom prst="rect">
            <a:avLst/>
          </a:prstGeom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5940152" y="1854491"/>
            <a:ext cx="2946998" cy="13224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sl-SI" sz="1600" dirty="0" err="1">
                <a:solidFill>
                  <a:schemeClr val="accent2">
                    <a:lumMod val="50000"/>
                  </a:schemeClr>
                </a:solidFill>
              </a:rPr>
              <a:t>Znamčen</a:t>
            </a: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 paket tenis žogic za stranke, ki letno članarino poravnajo s kartico Visa z odloženim plačilom. </a:t>
            </a:r>
          </a:p>
        </p:txBody>
      </p:sp>
      <p:sp>
        <p:nvSpPr>
          <p:cNvPr id="7" name="Pravokotnik 6">
            <a:extLst>
              <a:ext uri="{FF2B5EF4-FFF2-40B4-BE49-F238E27FC236}">
                <a16:creationId xmlns:a16="http://schemas.microsoft.com/office/drawing/2014/main" id="{5317E84F-7BDC-4B5A-8FFB-4A19085D2C2E}"/>
              </a:ext>
            </a:extLst>
          </p:cNvPr>
          <p:cNvSpPr/>
          <p:nvPr/>
        </p:nvSpPr>
        <p:spPr>
          <a:xfrm>
            <a:off x="227458" y="968862"/>
            <a:ext cx="5444009" cy="57573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28600" tIns="228600" rIns="228600" bIns="228600" rtlCol="0" anchor="ctr">
            <a:noAutofit/>
          </a:bodyPr>
          <a:lstStyle/>
          <a:p>
            <a:r>
              <a:rPr lang="sl-SI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DARILO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779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besedila 1">
            <a:extLst>
              <a:ext uri="{FF2B5EF4-FFF2-40B4-BE49-F238E27FC236}">
                <a16:creationId xmlns:a16="http://schemas.microsoft.com/office/drawing/2014/main" id="{4E1772B8-018C-440C-8554-9D9D5476B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D82AFD5C-19A2-4F34-9E8C-AC3D376D6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00" y="1267265"/>
            <a:ext cx="4218798" cy="573074"/>
          </a:xfrm>
          <a:prstGeom prst="rect">
            <a:avLst/>
          </a:prstGeom>
        </p:spPr>
      </p:pic>
      <p:sp>
        <p:nvSpPr>
          <p:cNvPr id="7" name="PoljeZBesedilom 6">
            <a:extLst>
              <a:ext uri="{FF2B5EF4-FFF2-40B4-BE49-F238E27FC236}">
                <a16:creationId xmlns:a16="http://schemas.microsoft.com/office/drawing/2014/main" id="{43B1103A-3C9C-4185-9EC8-1EB26EE11465}"/>
              </a:ext>
            </a:extLst>
          </p:cNvPr>
          <p:cNvSpPr txBox="1"/>
          <p:nvPr/>
        </p:nvSpPr>
        <p:spPr>
          <a:xfrm>
            <a:off x="243271" y="2598003"/>
            <a:ext cx="6984776" cy="2185214"/>
          </a:xfrm>
          <a:prstGeom prst="rect">
            <a:avLst/>
          </a:prstGeom>
          <a:noFill/>
          <a:ln w="6350" cap="flat">
            <a:noFill/>
            <a:miter lim="800000"/>
          </a:ln>
        </p:spPr>
        <p:txBody>
          <a:bodyPr wrap="square" lIns="0" tIns="0" rIns="0" bIns="0" rtlCol="0" anchor="t" anchorCtr="0">
            <a:spAutoFit/>
          </a:bodyPr>
          <a:lstStyle/>
          <a:p>
            <a:pPr algn="l"/>
            <a:r>
              <a:rPr lang="sl-SI" sz="1600" b="0" i="0" u="none" strike="noStrike" baseline="0" dirty="0">
                <a:solidFill>
                  <a:srgbClr val="289055"/>
                </a:solidFill>
              </a:rPr>
              <a:t>Za kar najvišjo kakovost vsakdanjega poslovanja</a:t>
            </a:r>
          </a:p>
          <a:p>
            <a:pPr algn="l"/>
            <a:r>
              <a:rPr lang="sl-SI" sz="1600" b="0" i="0" u="none" strike="noStrike" baseline="0" dirty="0">
                <a:solidFill>
                  <a:srgbClr val="289055"/>
                </a:solidFill>
              </a:rPr>
              <a:t>sklenite paket SMART BUSINESS. Izkoristite </a:t>
            </a:r>
          </a:p>
          <a:p>
            <a:pPr algn="l"/>
            <a:r>
              <a:rPr lang="pl-PL" sz="1600" b="0" i="0" u="none" strike="noStrike" baseline="0" dirty="0">
                <a:solidFill>
                  <a:srgbClr val="289055"/>
                </a:solidFill>
              </a:rPr>
              <a:t>samodejno odobreni limit na računu, ki ga</a:t>
            </a:r>
          </a:p>
          <a:p>
            <a:pPr algn="l"/>
            <a:r>
              <a:rPr lang="sl-SI" sz="1600" b="0" i="0" u="none" strike="noStrike" baseline="0" dirty="0">
                <a:solidFill>
                  <a:srgbClr val="289055"/>
                </a:solidFill>
              </a:rPr>
              <a:t>boste v paketu deležni brez dodatnih stroškov</a:t>
            </a:r>
          </a:p>
          <a:p>
            <a:pPr algn="l"/>
            <a:r>
              <a:rPr lang="sl-SI" sz="1600" b="0" i="0" u="none" strike="noStrike" baseline="0" dirty="0">
                <a:solidFill>
                  <a:srgbClr val="289055"/>
                </a:solidFill>
              </a:rPr>
              <a:t>zavarovanja in dodatne dokumentacije.</a:t>
            </a:r>
          </a:p>
          <a:p>
            <a:pPr algn="l"/>
            <a:r>
              <a:rPr lang="sl-SI" sz="1600" b="0" i="0" u="none" strike="noStrike" baseline="0" dirty="0">
                <a:solidFill>
                  <a:srgbClr val="289055"/>
                </a:solidFill>
              </a:rPr>
              <a:t>Tudi za novoustanovljena podjetja.</a:t>
            </a:r>
          </a:p>
          <a:p>
            <a:pPr algn="l"/>
            <a:endParaRPr lang="sl-SI" sz="1600" dirty="0">
              <a:cs typeface="Arial" pitchFamily="34" charset="0"/>
            </a:endParaRPr>
          </a:p>
          <a:p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Kaj vključuje paket Smart, je v prilogi.</a:t>
            </a:r>
          </a:p>
          <a:p>
            <a:pPr algn="l"/>
            <a:endParaRPr lang="sl-SI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oljeZBesedilom 7">
            <a:extLst>
              <a:ext uri="{FF2B5EF4-FFF2-40B4-BE49-F238E27FC236}">
                <a16:creationId xmlns:a16="http://schemas.microsoft.com/office/drawing/2014/main" id="{B09B7362-E899-4CFC-8111-2DF518EA4BAA}"/>
              </a:ext>
            </a:extLst>
          </p:cNvPr>
          <p:cNvSpPr txBox="1"/>
          <p:nvPr/>
        </p:nvSpPr>
        <p:spPr>
          <a:xfrm>
            <a:off x="3733813" y="6014149"/>
            <a:ext cx="5159361" cy="249299"/>
          </a:xfrm>
          <a:prstGeom prst="rect">
            <a:avLst/>
          </a:prstGeom>
          <a:noFill/>
          <a:ln w="6350" cap="flat">
            <a:noFill/>
            <a:miter lim="800000"/>
          </a:ln>
        </p:spPr>
        <p:txBody>
          <a:bodyPr wrap="none" lIns="0" tIns="0" rIns="0" bIns="0" rtlCol="0" anchor="t" anchorCtr="0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</a:pPr>
            <a:r>
              <a:rPr lang="sl-SI" sz="1800" b="0" i="0" u="none" strike="noStrike" baseline="0" dirty="0">
                <a:latin typeface="DINPro-Regular"/>
              </a:rPr>
              <a:t>Celotno ponudbo preverite na </a:t>
            </a:r>
            <a:r>
              <a:rPr lang="sl-SI" sz="1800" b="1" i="0" u="none" strike="noStrike" baseline="0" dirty="0">
                <a:latin typeface="DINPro-Bold"/>
              </a:rPr>
              <a:t>nkbm.si/</a:t>
            </a:r>
            <a:r>
              <a:rPr lang="sl-SI" sz="1800" b="1" i="0" u="none" strike="noStrike" baseline="0" dirty="0" err="1">
                <a:latin typeface="DINPro-Bold"/>
              </a:rPr>
              <a:t>smartbusiness</a:t>
            </a:r>
            <a:r>
              <a:rPr lang="sl-SI" sz="1800" b="0" i="0" u="none" strike="noStrike" baseline="0" dirty="0">
                <a:latin typeface="DINPro-Regular"/>
              </a:rPr>
              <a:t>.</a:t>
            </a:r>
            <a:endParaRPr lang="sl-SI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958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besedila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316808" y="2096852"/>
            <a:ext cx="8570342" cy="25202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sl-SI" sz="1600" b="1" dirty="0">
                <a:solidFill>
                  <a:schemeClr val="accent2">
                    <a:lumMod val="50000"/>
                  </a:schemeClr>
                </a:solidFill>
              </a:rPr>
              <a:t>Premium osebno bančništvo Nove KBM </a:t>
            </a: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je storitev, prilagojena vašim finančnim potrebam. Storitev vključuje najboljše produkte in storitve in je namenjena strankam z višjimi prihodki in strankam, ki želijo več.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Na voljo vam je osebni bančnik, ki poskrbi za vaše bančne in finančne storitve ter vas seznanja o novostih. Skupaj z njim lahko izdelate rešitve glede na vaše potrebe in želje ter vam je na voljo takrat, ko ga potrebujete. Skozi celovito finančno svetovanje vam izdela finančno poročilo, ki vam v vsakem trenutku omogoča celovit pregled vaših osebnih financ.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sl-SI" sz="1600" dirty="0">
                <a:solidFill>
                  <a:schemeClr val="accent2">
                    <a:lumMod val="50000"/>
                  </a:schemeClr>
                </a:solidFill>
              </a:rPr>
              <a:t>Kaj vključuje paket Premium, je v prilogi.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sl-SI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Pravokotnik 6">
            <a:extLst>
              <a:ext uri="{FF2B5EF4-FFF2-40B4-BE49-F238E27FC236}">
                <a16:creationId xmlns:a16="http://schemas.microsoft.com/office/drawing/2014/main" id="{5317E84F-7BDC-4B5A-8FFB-4A19085D2C2E}"/>
              </a:ext>
            </a:extLst>
          </p:cNvPr>
          <p:cNvSpPr/>
          <p:nvPr/>
        </p:nvSpPr>
        <p:spPr>
          <a:xfrm>
            <a:off x="244800" y="1119363"/>
            <a:ext cx="8575672" cy="575733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28600" tIns="228600" rIns="228600" bIns="228600" rtlCol="0" anchor="ctr">
            <a:noAutofit/>
          </a:bodyPr>
          <a:lstStyle/>
          <a:p>
            <a:r>
              <a:rPr lang="sl-SI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PREMIUM OSEBNO BANČNIŠTVO NOVE KBM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4"/>
          <p:cNvSpPr txBox="1">
            <a:spLocks/>
          </p:cNvSpPr>
          <p:nvPr/>
        </p:nvSpPr>
        <p:spPr>
          <a:xfrm>
            <a:off x="2935297" y="4365104"/>
            <a:ext cx="4003164" cy="327636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285750" indent="-28575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sl-SI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41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5149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#m/%#d/%Y&lt;/m_strFormatTime&gt;&lt;m_yearfmt&gt;&lt;begin val=&quot;0&quot;/&gt;&lt;end val=&quot;0&quot;/&gt;&lt;/m_yearfmt&gt;&lt;/m_precDefaultDate&gt;&lt;m_precDefaultYear&gt;&lt;m_bNumberIsYear val=&quot;0&quot;/&gt;&lt;m_strFormatTime&gt;%Y&lt;/m_strFormatTime&gt;&lt;m_yearfmt&gt;&lt;begin val=&quot;0&quot;/&gt;&lt;end val=&quot;0&quot;/&gt;&lt;/m_yearfmt&gt;&lt;/m_precDefaultYear&gt;&lt;m_precDefaultQuarter&gt;&lt;m_bNumberIsYear val=&quot;0&quot;/&gt;&lt;m_strFormatTime&gt;Q%5&lt;/m_strFormatTime&gt;&lt;m_yearfmt&gt;&lt;begin val=&quot;0&quot;/&gt;&lt;end val=&quot;4&quot;/&gt;&lt;/m_yearfmt&gt;&lt;/m_precDefaultQuarter&gt;&lt;m_precDefaultMonth&gt;&lt;m_bNumberIsYear val=&quot;0&quot;/&gt;&lt;m_strFormatTime&gt;%1&lt;/m_strFormatTime&gt;&lt;m_yearfmt&gt;&lt;begin val=&quot;0&quot;/&gt;&lt;end val=&quot;4&quot;/&gt;&lt;/m_yearfmt&gt;&lt;/m_precDefaultMonth&gt;&lt;m_precDefaultWeek&gt;&lt;m_bNumberIsYear val=&quot;0&quot;/&gt;&lt;m_strFormatTime&gt;%d.&lt;/m_strFormatTime&gt;&lt;m_yearfmt&gt;&lt;begin val=&quot;0&quot;/&gt;&lt;end val=&quot;4&quot;/&gt;&lt;/m_yearfmt&gt;&lt;/m_precDefaultWeek&gt;&lt;m_precDefaultDay&gt;&lt;m_bNumberIsYear val=&quot;0&quot;/&gt;&lt;m_strFormatTime&gt;%#d&lt;/m_strFormatTime&gt;&lt;m_yearfmt&gt;&lt;begin val=&quot;0&quot;/&gt;&lt;end val=&quot;4&quot;/&gt;&lt;/m_yearfmt&gt;&lt;/m_precDefaultDay&gt;&lt;m_mruColor&gt;&lt;m_vecMRU length=&quot;14&quot;&gt;&lt;elem m_fUsage=&quot;2.62227532083465053603E+00&quot;&gt;&lt;m_msothmcolidx val=&quot;0&quot;/&gt;&lt;m_rgb r=&quot;87&quot; g=&quot;00&quot; b=&quot;29&quot;/&gt;&lt;m_nBrightness val=&quot;0&quot;/&gt;&lt;/elem&gt;&lt;elem m_fUsage=&quot;1.73961707169664747674E+00&quot;&gt;&lt;m_msothmcolidx val=&quot;0&quot;/&gt;&lt;m_rgb r=&quot;CC&quot; g=&quot;99&quot; b=&quot;00&quot;/&gt;&lt;m_nBrightness val=&quot;0&quot;/&gt;&lt;/elem&gt;&lt;elem m_fUsage=&quot;1.30757473261670309483E+00&quot;&gt;&lt;m_msothmcolidx val=&quot;0&quot;/&gt;&lt;m_rgb r=&quot;A6&quot; g=&quot;A6&quot; b=&quot;A6&quot;/&gt;&lt;m_nBrightness val=&quot;0&quot;/&gt;&lt;/elem&gt;&lt;elem m_fUsage=&quot;1.12471577727187677098E+00&quot;&gt;&lt;m_msothmcolidx val=&quot;0&quot;/&gt;&lt;m_rgb r=&quot;EE&quot; g=&quot;8B&quot; b=&quot;8B&quot;/&gt;&lt;m_nBrightness val=&quot;0&quot;/&gt;&lt;/elem&gt;&lt;elem m_fUsage=&quot;1.00699699694774413850E+00&quot;&gt;&lt;m_msothmcolidx val=&quot;0&quot;/&gt;&lt;m_rgb r=&quot;87&quot; g=&quot;34&quot; b=&quot;4D&quot;/&gt;&lt;m_nBrightness val=&quot;0&quot;/&gt;&lt;/elem&gt;&lt;elem m_fUsage=&quot;9.84803595246302676536E-01&quot;&gt;&lt;m_msothmcolidx val=&quot;0&quot;/&gt;&lt;m_rgb r=&quot;D9&quot; g=&quot;D9&quot; b=&quot;D9&quot;/&gt;&lt;m_nBrightness val=&quot;0&quot;/&gt;&lt;/elem&gt;&lt;elem m_fUsage=&quot;9.00000049637025512084E-01&quot;&gt;&lt;m_msothmcolidx val=&quot;0&quot;/&gt;&lt;m_rgb r=&quot;FF&quot; g=&quot;66&quot; b=&quot;66&quot;/&gt;&lt;m_nBrightness val=&quot;0&quot;/&gt;&lt;/elem&gt;&lt;elem m_fUsage=&quot;3.14016396898122218673E-01&quot;&gt;&lt;m_msothmcolidx val=&quot;0&quot;/&gt;&lt;m_rgb r=&quot;FF&quot; g=&quot;00&quot; b=&quot;00&quot;/&gt;&lt;m_nBrightness val=&quot;0&quot;/&gt;&lt;/elem&gt;&lt;elem m_fUsage=&quot;2.67785854971506569305E-08&quot;&gt;&lt;m_msothmcolidx val=&quot;0&quot;/&gt;&lt;m_rgb r=&quot;AB&quot; g=&quot;B7&quot; b=&quot;73&quot;/&gt;&lt;m_nBrightness val=&quot;0&quot;/&gt;&lt;/elem&gt;&lt;elem m_fUsage=&quot;7.96020350521411495232E-09&quot;&gt;&lt;m_msothmcolidx val=&quot;0&quot;/&gt;&lt;m_rgb r=&quot;B4&quot; g=&quot;DA&quot; b=&quot;E7&quot;/&gt;&lt;m_nBrightness val=&quot;0&quot;/&gt;&lt;/elem&gt;&lt;elem m_fUsage=&quot;7.34095315513796386269E-09&quot;&gt;&lt;m_msothmcolidx val=&quot;0&quot;/&gt;&lt;m_rgb r=&quot;FD&quot; g=&quot;C7&quot; b=&quot;91&quot;/&gt;&lt;m_nBrightness val=&quot;0&quot;/&gt;&lt;/elem&gt;&lt;elem m_fUsage=&quot;7.16418315469270329165E-09&quot;&gt;&lt;m_msothmcolidx val=&quot;0&quot;/&gt;&lt;m_rgb r=&quot;CE&quot; g=&quot;D2&quot; b=&quot;EC&quot;/&gt;&lt;m_nBrightness val=&quot;0&quot;/&gt;&lt;/elem&gt;&lt;elem m_fUsage=&quot;5.22268951977098079557E-09&quot;&gt;&lt;m_msothmcolidx val=&quot;0&quot;/&gt;&lt;m_rgb r=&quot;99&quot; g=&quot;A7&quot; b=&quot;56&quot;/&gt;&lt;m_nBrightness val=&quot;0&quot;/&gt;&lt;/elem&gt;&lt;elem m_fUsage=&quot;6.34957119778982861228E-10&quot;&gt;&lt;m_msothmcolidx val=&quot;0&quot;/&gt;&lt;m_rgb r=&quot;BE&quot; g=&quot;C6&quot; b=&quot;C4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8iHTo7aPUiiY4A0xxPiI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wO0.3sNbUm.w3ASfApHN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ACFhrEjX0Se3JzfGnQgm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hPEj2SZLUK8RYU1cp1WH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Rx0PNd.00m79MkyKQDD.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ebfbU4bTOGAqrX95TAwL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ACFhrEjX0Se3JzfGnQgm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ACFhrEjX0Se3JzfGnQgmQ"/>
</p:tagLst>
</file>

<file path=ppt/theme/theme1.xml><?xml version="1.0" encoding="utf-8"?>
<a:theme xmlns:a="http://schemas.openxmlformats.org/drawingml/2006/main" name="Blank">
  <a:themeElements>
    <a:clrScheme name="ATK Color 2012_01">
      <a:dk1>
        <a:srgbClr val="000000"/>
      </a:dk1>
      <a:lt1>
        <a:srgbClr val="FFFFFF"/>
      </a:lt1>
      <a:dk2>
        <a:srgbClr val="778242"/>
      </a:dk2>
      <a:lt2>
        <a:srgbClr val="9B1717"/>
      </a:lt2>
      <a:accent1>
        <a:srgbClr val="364086"/>
      </a:accent1>
      <a:accent2>
        <a:srgbClr val="EFEEEC"/>
      </a:accent2>
      <a:accent3>
        <a:srgbClr val="ADABA1"/>
      </a:accent3>
      <a:accent4>
        <a:srgbClr val="858274"/>
      </a:accent4>
      <a:accent5>
        <a:srgbClr val="FCA248"/>
      </a:accent5>
      <a:accent6>
        <a:srgbClr val="CDD773"/>
      </a:accent6>
      <a:hlink>
        <a:srgbClr val="364086"/>
      </a:hlink>
      <a:folHlink>
        <a:srgbClr val="A3AADA"/>
      </a:folHlink>
    </a:clrScheme>
    <a:fontScheme name="ATK Font 2012_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6350" cap="flat">
          <a:noFill/>
          <a:miter lim="800000"/>
        </a:ln>
      </a:spPr>
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spcBef>
            <a:spcPts val="900"/>
          </a:spcBef>
          <a:defRPr sz="1400" dirty="0" err="1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accent3"/>
          </a:solidFill>
          <a:miter lim="800000"/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6350" cap="flat">
          <a:noFill/>
          <a:miter lim="800000"/>
        </a:ln>
      </a:spPr>
      <a:bodyPr wrap="none" lIns="0" tIns="0" rIns="0" bIns="0" rtlCol="0" anchor="t" anchorCtr="0">
        <a:spAutoFit/>
      </a:bodyPr>
      <a:lstStyle>
        <a:defPPr>
          <a:lnSpc>
            <a:spcPct val="90000"/>
          </a:lnSpc>
          <a:spcBef>
            <a:spcPts val="600"/>
          </a:spcBef>
          <a:buClr>
            <a:schemeClr val="bg2"/>
          </a:buClr>
          <a:defRPr sz="14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  <a:custClrLst>
    <a:custClr name="Custom Color 1">
      <a:srgbClr val="9B1717"/>
    </a:custClr>
    <a:custClr name="Custom Color 2">
      <a:srgbClr val="DCDC00"/>
    </a:custClr>
    <a:custClr name="Custom Color 3">
      <a:srgbClr val="289055"/>
    </a:custClr>
  </a:custClrLst>
  <a:extLst>
    <a:ext uri="{05A4C25C-085E-4340-85A3-A5531E510DB2}">
      <thm15:themeFamily xmlns:thm15="http://schemas.microsoft.com/office/thememl/2012/main" name="Blank.potx" id="{ED206494-2E15-44F7-872A-DC62354C4FCD}" vid="{D56B3E02-8FDA-4327-A5AD-FBFB9834C841}"/>
    </a:ext>
  </a:extLst>
</a:theme>
</file>

<file path=ppt/theme/theme2.xml><?xml version="1.0" encoding="utf-8"?>
<a:theme xmlns:a="http://schemas.openxmlformats.org/drawingml/2006/main" name="1_Blank">
  <a:themeElements>
    <a:clrScheme name="ATK Color 2012_01">
      <a:dk1>
        <a:srgbClr val="000000"/>
      </a:dk1>
      <a:lt1>
        <a:srgbClr val="FFFFFF"/>
      </a:lt1>
      <a:dk2>
        <a:srgbClr val="778242"/>
      </a:dk2>
      <a:lt2>
        <a:srgbClr val="9B1717"/>
      </a:lt2>
      <a:accent1>
        <a:srgbClr val="364086"/>
      </a:accent1>
      <a:accent2>
        <a:srgbClr val="EFEEEC"/>
      </a:accent2>
      <a:accent3>
        <a:srgbClr val="ADABA1"/>
      </a:accent3>
      <a:accent4>
        <a:srgbClr val="858274"/>
      </a:accent4>
      <a:accent5>
        <a:srgbClr val="FCA248"/>
      </a:accent5>
      <a:accent6>
        <a:srgbClr val="CDD773"/>
      </a:accent6>
      <a:hlink>
        <a:srgbClr val="364086"/>
      </a:hlink>
      <a:folHlink>
        <a:srgbClr val="A3AADA"/>
      </a:folHlink>
    </a:clrScheme>
    <a:fontScheme name="ATK Font 2012_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6350" cap="flat">
          <a:noFill/>
          <a:miter lim="800000"/>
        </a:ln>
      </a:spPr>
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spcBef>
            <a:spcPts val="900"/>
          </a:spcBef>
          <a:defRPr sz="1400" dirty="0" err="1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 cap="flat">
          <a:solidFill>
            <a:schemeClr val="accent3"/>
          </a:solidFill>
          <a:miter lim="800000"/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6350" cap="flat">
          <a:noFill/>
          <a:miter lim="800000"/>
        </a:ln>
      </a:spPr>
      <a:bodyPr wrap="none" lIns="0" tIns="0" rIns="0" bIns="0" rtlCol="0" anchor="t" anchorCtr="0">
        <a:spAutoFit/>
      </a:bodyPr>
      <a:lstStyle>
        <a:defPPr>
          <a:lnSpc>
            <a:spcPct val="90000"/>
          </a:lnSpc>
          <a:spcBef>
            <a:spcPts val="600"/>
          </a:spcBef>
          <a:buClr>
            <a:schemeClr val="bg2"/>
          </a:buClr>
          <a:defRPr sz="14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  <a:custClrLst>
    <a:custClr name="Custom Color 1">
      <a:srgbClr val="9B1717"/>
    </a:custClr>
    <a:custClr name="Custom Color 2">
      <a:srgbClr val="DCDC00"/>
    </a:custClr>
    <a:custClr name="Custom Color 3">
      <a:srgbClr val="289055"/>
    </a:custClr>
  </a:custClrLst>
  <a:extLst>
    <a:ext uri="{05A4C25C-085E-4340-85A3-A5531E510DB2}">
      <thm15:themeFamily xmlns:thm15="http://schemas.microsoft.com/office/thememl/2012/main" name="Blank.potx" id="{ED206494-2E15-44F7-872A-DC62354C4FCD}" vid="{D56B3E02-8FDA-4327-A5AD-FBFB9834C841}"/>
    </a:ext>
  </a:extLst>
</a:theme>
</file>

<file path=ppt/theme/theme3.xml><?xml version="1.0" encoding="utf-8"?>
<a:theme xmlns:a="http://schemas.openxmlformats.org/drawingml/2006/main" name="Office Theme">
  <a:themeElements>
    <a:clrScheme name="ATK Color 2012_01">
      <a:dk1>
        <a:srgbClr val="000000"/>
      </a:dk1>
      <a:lt1>
        <a:srgbClr val="FFFFFF"/>
      </a:lt1>
      <a:dk2>
        <a:srgbClr val="778242"/>
      </a:dk2>
      <a:lt2>
        <a:srgbClr val="9B1717"/>
      </a:lt2>
      <a:accent1>
        <a:srgbClr val="364086"/>
      </a:accent1>
      <a:accent2>
        <a:srgbClr val="EFEEEC"/>
      </a:accent2>
      <a:accent3>
        <a:srgbClr val="ADABA1"/>
      </a:accent3>
      <a:accent4>
        <a:srgbClr val="858274"/>
      </a:accent4>
      <a:accent5>
        <a:srgbClr val="FCA248"/>
      </a:accent5>
      <a:accent6>
        <a:srgbClr val="CDD773"/>
      </a:accent6>
      <a:hlink>
        <a:srgbClr val="364086"/>
      </a:hlink>
      <a:folHlink>
        <a:srgbClr val="A3AAD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300</Words>
  <Application>Microsoft Office PowerPoint</Application>
  <PresentationFormat>Diaprojekcija na zaslonu (4:3)</PresentationFormat>
  <Paragraphs>34</Paragraphs>
  <Slides>5</Slides>
  <Notes>1</Notes>
  <HiddenSlides>0</HiddenSlides>
  <MMClips>0</MMClips>
  <ScaleCrop>false</ScaleCrop>
  <HeadingPairs>
    <vt:vector size="8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2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5</vt:i4>
      </vt:variant>
    </vt:vector>
  </HeadingPairs>
  <TitlesOfParts>
    <vt:vector size="11" baseType="lpstr">
      <vt:lpstr>Arial</vt:lpstr>
      <vt:lpstr>DINPro-Bold</vt:lpstr>
      <vt:lpstr>DINPro-Regular</vt:lpstr>
      <vt:lpstr>Blank</vt:lpstr>
      <vt:lpstr>1_Blank</vt:lpstr>
      <vt:lpstr>think-cell Slide</vt:lpstr>
      <vt:lpstr>Sponzorska ponudba Nova KBM: TZS</vt:lpstr>
      <vt:lpstr>PowerPointova predstavitev</vt:lpstr>
      <vt:lpstr>PowerPointova predstavitev</vt:lpstr>
      <vt:lpstr>PowerPointova predstavitev</vt:lpstr>
      <vt:lpstr>PowerPointova predstavitev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2017-01-04T09:52:51Z</dcterms:created>
  <dcterms:modified xsi:type="dcterms:W3CDTF">2020-11-19T10:34:37Z</dcterms:modified>
  <cp:version>112016</cp:version>
</cp:coreProperties>
</file>